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48" r:id="rId2"/>
    <p:sldMasterId id="2147483662" r:id="rId3"/>
  </p:sldMasterIdLst>
  <p:notesMasterIdLst>
    <p:notesMasterId r:id="rId7"/>
  </p:notesMasterIdLst>
  <p:sldIdLst>
    <p:sldId id="256" r:id="rId4"/>
    <p:sldId id="257" r:id="rId5"/>
    <p:sldId id="258" r:id="rId6"/>
  </p:sldIdLst>
  <p:sldSz cx="12192000" cy="6858000"/>
  <p:notesSz cx="6858000" cy="9144000"/>
  <p:embeddedFontLst>
    <p:embeddedFont>
      <p:font typeface="Verdana" panose="020B060403050404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D37"/>
    <a:srgbClr val="1D694C"/>
    <a:srgbClr val="1E87A6"/>
    <a:srgbClr val="0091B6"/>
    <a:srgbClr val="0290B8"/>
    <a:srgbClr val="0F6B4D"/>
    <a:srgbClr val="015C00"/>
    <a:srgbClr val="0189CD"/>
    <a:srgbClr val="6489B9"/>
    <a:srgbClr val="81B8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8EDBA4-9C98-4CAA-97AD-D097E9A586FE}" v="25" dt="2022-03-05T19:02:59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954" autoAdjust="0"/>
  </p:normalViewPr>
  <p:slideViewPr>
    <p:cSldViewPr snapToGrid="0">
      <p:cViewPr varScale="1">
        <p:scale>
          <a:sx n="67" d="100"/>
          <a:sy n="67" d="100"/>
        </p:scale>
        <p:origin x="1219" y="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4.fntdata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1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466A99-5A68-5147-B000-39FA6AB0DBF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C6BCA-4F62-9842-B13B-CF73C3B9F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1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1774E-63FA-4703-9E4B-BBE8922C3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542" y="3222210"/>
            <a:ext cx="9144000" cy="165576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99F7B5-38C4-491A-94AC-FD3E54435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6542" y="505101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07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D4D9-C0EC-4758-A915-3E8BC72E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7ED5F-B0CD-45DC-BDF2-97F183DC5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D6079-7560-44CB-9115-2E0759BA5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D2D2E-D4C6-4FB6-B266-5890F0928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E92C5-EAC2-4030-A044-BEA707CE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9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8E45CD-E0DF-49F3-95AA-DE756D2CC6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31B092-6C6E-4B56-A23B-F12848EFB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3A1D8-6367-4472-9779-E06F9990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5B245-F223-45FD-838B-616A8DAEB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33CA4-B2F7-4603-BE33-C93CBA78D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75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8F1FC-AC0B-4D7F-B11E-E023A40BC0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 b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86670-0D48-40B1-B71E-530A6A2D458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Name:</a:t>
            </a:r>
          </a:p>
          <a:p>
            <a:pPr lvl="0"/>
            <a:r>
              <a:rPr lang="en-US" dirty="0"/>
              <a:t>Company:</a:t>
            </a:r>
          </a:p>
          <a:p>
            <a:pPr lvl="0"/>
            <a:r>
              <a:rPr lang="en-US" dirty="0"/>
              <a:t>City/State:</a:t>
            </a:r>
          </a:p>
          <a:p>
            <a:pPr lvl="0"/>
            <a:r>
              <a:rPr lang="en-US" dirty="0"/>
              <a:t>Phone:</a:t>
            </a:r>
          </a:p>
          <a:p>
            <a:pPr lvl="0"/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2425081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B17AA-456D-4A9B-A472-8DE013A4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92EA-EF31-4BB3-8192-B724D3FC7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CE94D-FB51-435D-AC00-7311B0FA2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0240B-7726-448E-A911-10BC43548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957CD-D8BD-40A0-B1AE-F3C1F1A84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3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74D54-FE52-4EC5-8126-7A53604AA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1D6EB-A8F7-4AEB-A803-3DC601CFA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76FCD-6680-47D1-B1E0-90805688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579C0-A048-4E7A-B2E7-EE8C756D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50DE1-6A1D-4265-A2E5-FCEF9213B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1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55B5C-8D4A-4264-A6A5-DDF5B1F1F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A5907-DBB0-4927-9AB0-2B8B8A6BB8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D4EC2-1290-4437-BA8E-704F6B38F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8691E-97D1-44F0-B9EC-F73AE664B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DF897-AC0E-4941-8745-7B25795D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4ED8F-C661-45CC-B52F-74C722022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4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0F522-4DE7-4F88-8E6C-5E7E0E332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7266D-5D9F-443C-96DC-C9F3EF9EE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BF48C-85B8-4D96-A780-756B99C14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E4FB9F-A23F-47E8-A505-A9BB25784A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24095-DA21-43F0-B242-F7B1163F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6D696B-2750-4C27-80E4-E75A363F6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99A8E6-120C-4A88-907C-9CD8E86D9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B6FD2A-E022-4299-89A1-6FB6E7F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4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5EF6D-05D5-4F89-BE94-81F28E2F6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3C512B-9163-4E53-A220-62495428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D8E679-B83F-47FA-B4CD-811DCF3B74D8}" type="datetimeFigureOut">
              <a:rPr lang="en-US" smtClean="0"/>
              <a:pPr/>
              <a:t>8/3/2025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2CA4E0-F797-465F-B4F4-542BEBB32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#WUSS2025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F69B-A672-4C02-A0AC-DD591C9E9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BDBAE7-DEC2-4A31-A56F-50B55DC25E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8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F328D3-B641-4A33-989C-A923AFA3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68D5C4-E502-4C48-AF63-23683096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A3077-5BC0-423C-86A6-9892373F7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4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9D4EC-54A1-474A-A81D-31719DA72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71F0B-4BA4-45F7-BF55-471A9124B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396AFB-738E-4E28-8597-EBC2263B4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0DF78E-CEEF-47FE-8586-ADA5B9DEE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51E3-663E-4F9A-89AE-AC360F31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D7241-8812-40D6-9D7B-0F19F201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3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930F-D06C-407B-A61C-7F899913E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D4B1FA-15AC-4C39-A6ED-344B989322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BAB7A-427E-43C6-9457-AEDC112C2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40114A-1D1A-4A1B-9EF8-D5237C01F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30D30-6390-4FBF-8072-52866EA2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B4341-6FD2-4F5F-8FA4-255B8BD0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7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6631B6-CE83-400C-973B-9A157AD22792}"/>
              </a:ext>
            </a:extLst>
          </p:cNvPr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E4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0C16A4-2D51-4A31-8DDC-65DDC4B408F4}"/>
              </a:ext>
            </a:extLst>
          </p:cNvPr>
          <p:cNvSpPr/>
          <p:nvPr userDrawn="1"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A poster of a landscape with white text&#10;&#10;AI-generated content may be incorrect.">
            <a:extLst>
              <a:ext uri="{FF2B5EF4-FFF2-40B4-BE49-F238E27FC236}">
                <a16:creationId xmlns:a16="http://schemas.microsoft.com/office/drawing/2014/main" id="{49DEA18B-9BFF-3274-AD5E-9109E8B68890}"/>
              </a:ext>
            </a:extLst>
          </p:cNvPr>
          <p:cNvPicPr preferRelativeResize="0"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194" y="139475"/>
            <a:ext cx="2926080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F79790C-AD7B-4058-969F-1475523827F4}"/>
              </a:ext>
            </a:extLst>
          </p:cNvPr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E4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8562B0-D880-4758-830A-4F8FABAAB72C}"/>
              </a:ext>
            </a:extLst>
          </p:cNvPr>
          <p:cNvSpPr/>
          <p:nvPr userDrawn="1"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1A29F-1894-4012-82B1-127189641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82D25-4385-477F-9C1C-889A175A7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1E490-810B-40A9-AEDB-6080D9EDA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CD8E679-B83F-47FA-B4CD-811DCF3B74D8}" type="datetimeFigureOut">
              <a:rPr lang="en-US" smtClean="0"/>
              <a:pPr/>
              <a:t>8/3/2025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47FA4-6562-4374-B027-A64930327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3542E-53A8-4760-8140-924D08A9DD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50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5BDBAE7-DEC2-4A31-A56F-50B55DC25E5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oster of a landscape with white text&#10;&#10;AI-generated content may be incorrect.">
            <a:extLst>
              <a:ext uri="{FF2B5EF4-FFF2-40B4-BE49-F238E27FC236}">
                <a16:creationId xmlns:a16="http://schemas.microsoft.com/office/drawing/2014/main" id="{14B39E52-5110-611B-DB5B-F0ECFA3F0DDC}"/>
              </a:ext>
            </a:extLst>
          </p:cNvPr>
          <p:cNvPicPr preferRelativeResize="0">
            <a:picLocks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433" y="139475"/>
            <a:ext cx="201168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1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E24293-A2D8-4584-B89E-46B12814A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DF721-4E9F-4647-9D5D-3B56F6093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53686" y="1825625"/>
            <a:ext cx="56001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E0055D-2A1E-4A92-83B2-CAE289B1A761}"/>
              </a:ext>
            </a:extLst>
          </p:cNvPr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E4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133FC6-95E8-4AF7-8915-C07ED830EFA3}"/>
              </a:ext>
            </a:extLst>
          </p:cNvPr>
          <p:cNvSpPr/>
          <p:nvPr userDrawn="1"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poster of a landscape with white text&#10;&#10;AI-generated content may be incorrect.">
            <a:extLst>
              <a:ext uri="{FF2B5EF4-FFF2-40B4-BE49-F238E27FC236}">
                <a16:creationId xmlns:a16="http://schemas.microsoft.com/office/drawing/2014/main" id="{1F3BAA47-8553-C97D-3400-5B5C59FE95DD}"/>
              </a:ext>
            </a:extLst>
          </p:cNvPr>
          <p:cNvPicPr preferRelativeResize="0"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45" y="2048643"/>
            <a:ext cx="502920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9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30345D-CFD0-404E-BE9B-6A837FB250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4646D2A-B0EC-4020-8E53-5FEDC39670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7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695418-7C21-476E-8623-6DD5EEAC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60B822-38AD-471A-8660-DA995247D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48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C6862A-04B1-497B-9D75-A70167389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34A520-715A-487B-8221-5B425DFD2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Name:</a:t>
            </a:r>
          </a:p>
          <a:p>
            <a:pPr>
              <a:spcAft>
                <a:spcPts val="1200"/>
              </a:spcAft>
            </a:pPr>
            <a:r>
              <a:rPr lang="en-US" dirty="0"/>
              <a:t>Company:</a:t>
            </a:r>
          </a:p>
          <a:p>
            <a:pPr>
              <a:spcAft>
                <a:spcPts val="1200"/>
              </a:spcAft>
            </a:pPr>
            <a:r>
              <a:rPr lang="en-US" dirty="0"/>
              <a:t>City/State:</a:t>
            </a:r>
          </a:p>
          <a:p>
            <a:pPr>
              <a:spcAft>
                <a:spcPts val="1200"/>
              </a:spcAft>
            </a:pPr>
            <a:r>
              <a:rPr lang="en-US" dirty="0"/>
              <a:t>Phone:</a:t>
            </a:r>
          </a:p>
          <a:p>
            <a:pPr>
              <a:spcAft>
                <a:spcPts val="1200"/>
              </a:spcAft>
            </a:pPr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91650117"/>
      </p:ext>
    </p:extLst>
  </p:cSld>
  <p:clrMapOvr>
    <a:masterClrMapping/>
  </p:clrMapOvr>
</p:sld>
</file>

<file path=ppt/theme/theme1.xml><?xml version="1.0" encoding="utf-8"?>
<a:theme xmlns:a="http://schemas.openxmlformats.org/drawingml/2006/main" name="WUSS2018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16D317A-A2A0-4DB6-83D6-865E9CDF4947}" vid="{9D686B2D-1CD4-41B6-B262-C8F5A21EC98A}"/>
    </a:ext>
  </a:extLst>
</a:theme>
</file>

<file path=ppt/theme/theme2.xml><?xml version="1.0" encoding="utf-8"?>
<a:theme xmlns:a="http://schemas.openxmlformats.org/drawingml/2006/main" name="WUSS2018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16D317A-A2A0-4DB6-83D6-865E9CDF4947}" vid="{71DF45CB-3AEE-4D43-85BF-6E5433B8BD24}"/>
    </a:ext>
  </a:extLst>
</a:theme>
</file>

<file path=ppt/theme/theme3.xml><?xml version="1.0" encoding="utf-8"?>
<a:theme xmlns:a="http://schemas.openxmlformats.org/drawingml/2006/main" name="WUSS2018 Contac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16D317A-A2A0-4DB6-83D6-865E9CDF4947}" vid="{977E60BA-D8E8-456E-83AC-E88748E2247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1347</TotalTime>
  <Words>14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Verdana</vt:lpstr>
      <vt:lpstr>Calibri</vt:lpstr>
      <vt:lpstr>Arial</vt:lpstr>
      <vt:lpstr>WUSS2018 Title</vt:lpstr>
      <vt:lpstr>WUSS2018 Content</vt:lpstr>
      <vt:lpstr>WUSS2018 Contact</vt:lpstr>
      <vt:lpstr>PowerPoint Presentation</vt:lpstr>
      <vt:lpstr>PowerPoint Presentation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Nina Worden</dc:creator>
  <cp:lastModifiedBy>Kirk Paul Lafler</cp:lastModifiedBy>
  <cp:revision>14</cp:revision>
  <dcterms:created xsi:type="dcterms:W3CDTF">2018-01-18T01:40:40Z</dcterms:created>
  <dcterms:modified xsi:type="dcterms:W3CDTF">2025-08-04T00:10:16Z</dcterms:modified>
</cp:coreProperties>
</file>