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48" r:id="rId2"/>
    <p:sldMasterId id="2147483662" r:id="rId3"/>
  </p:sldMasterIdLst>
  <p:notesMasterIdLst>
    <p:notesMasterId r:id="rId7"/>
  </p:notesMasterIdLst>
  <p:sldIdLst>
    <p:sldId id="256" r:id="rId4"/>
    <p:sldId id="257" r:id="rId5"/>
    <p:sldId id="258" r:id="rId6"/>
  </p:sldIdLst>
  <p:sldSz cx="12192000" cy="6858000"/>
  <p:notesSz cx="6858000" cy="9144000"/>
  <p:embeddedFontLst>
    <p:embeddedFont>
      <p:font typeface="Verdana" panose="020B0604030504040204" pitchFamily="3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E85"/>
    <a:srgbClr val="2B2E74"/>
    <a:srgbClr val="13181E"/>
    <a:srgbClr val="0E4D37"/>
    <a:srgbClr val="1D694C"/>
    <a:srgbClr val="1E87A6"/>
    <a:srgbClr val="0091B6"/>
    <a:srgbClr val="0290B8"/>
    <a:srgbClr val="0F6B4D"/>
    <a:srgbClr val="015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954" autoAdjust="0"/>
  </p:normalViewPr>
  <p:slideViewPr>
    <p:cSldViewPr snapToGrid="0">
      <p:cViewPr varScale="1">
        <p:scale>
          <a:sx n="80" d="100"/>
          <a:sy n="80" d="100"/>
        </p:scale>
        <p:origin x="53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4.fntdata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" Target="slides/slide1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466A99-5A68-5147-B000-39FA6AB0DBF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C6BCA-4F62-9842-B13B-CF73C3B9F8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15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12000">
              <a:schemeClr val="accent1">
                <a:lumMod val="5000"/>
                <a:lumOff val="95000"/>
              </a:schemeClr>
            </a:gs>
            <a:gs pos="43000">
              <a:srgbClr val="636E85"/>
            </a:gs>
            <a:gs pos="68000">
              <a:srgbClr val="2B2E74"/>
            </a:gs>
            <a:gs pos="100000">
              <a:srgbClr val="13181E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1774E-63FA-4703-9E4B-BBE8922C3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36542" y="923221"/>
            <a:ext cx="9144000" cy="1655762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A99F7B5-38C4-491A-94AC-FD3E544353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6542" y="2752021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35078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D4D9-C0EC-4758-A915-3E8BC72E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C7ED5F-B0CD-45DC-BDF2-97F183DC5E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D6079-7560-44CB-9115-2E0759BA5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8D2D2E-D4C6-4FB6-B266-5890F0928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FE92C5-EAC2-4030-A044-BEA707CEF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9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8E45CD-E0DF-49F3-95AA-DE756D2CC6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31B092-6C6E-4B56-A23B-F12848EFBB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3A1D8-6367-4472-9779-E06F9990D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5B245-F223-45FD-838B-616A8DAEB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33CA4-B2F7-4603-BE33-C93CBA78D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75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8F1FC-AC0B-4D7F-B11E-E023A40BC0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 b="1">
                <a:solidFill>
                  <a:schemeClr val="tx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Contact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86670-0D48-40B1-B71E-530A6A2D458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Name:</a:t>
            </a:r>
          </a:p>
          <a:p>
            <a:pPr lvl="0"/>
            <a:r>
              <a:rPr lang="en-US" dirty="0"/>
              <a:t>Company:</a:t>
            </a:r>
          </a:p>
          <a:p>
            <a:pPr lvl="0"/>
            <a:r>
              <a:rPr lang="en-US" dirty="0"/>
              <a:t>City/State:</a:t>
            </a:r>
          </a:p>
          <a:p>
            <a:pPr lvl="0"/>
            <a:r>
              <a:rPr lang="en-US" dirty="0"/>
              <a:t>Phone:</a:t>
            </a:r>
          </a:p>
          <a:p>
            <a:pPr lvl="0"/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2425081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B17AA-456D-4A9B-A472-8DE013A4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D192EA-EF31-4BB3-8192-B724D3FC7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CE94D-FB51-435D-AC00-7311B0FA2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30240B-7726-448E-A911-10BC43548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957CD-D8BD-40A0-B1AE-F3C1F1A84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63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F74D54-FE52-4EC5-8126-7A53604AA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81D6EB-A8F7-4AEB-A803-3DC601CFA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76FCD-6680-47D1-B1E0-90805688B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579C0-A048-4E7A-B2E7-EE8C756D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50DE1-6A1D-4265-A2E5-FCEF9213B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415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55B5C-8D4A-4264-A6A5-DDF5B1F1FE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A5907-DBB0-4927-9AB0-2B8B8A6BB8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D4EC2-1290-4437-BA8E-704F6B38F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78691E-97D1-44F0-B9EC-F73AE664B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FDF897-AC0E-4941-8745-7B25795D8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64ED8F-C661-45CC-B52F-74C722022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746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0F522-4DE7-4F88-8E6C-5E7E0E332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57266D-5D9F-443C-96DC-C9F3EF9EE0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5BF48C-85B8-4D96-A780-756B99C14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E4FB9F-A23F-47E8-A505-A9BB25784A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24095-DA21-43F0-B242-F7B1163F813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6D696B-2750-4C27-80E4-E75A363F6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99A8E6-120C-4A88-907C-9CD8E86D9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1B6FD2A-E022-4299-89A1-6FB6E7FCF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694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5EF6D-05D5-4F89-BE94-81F28E2F6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3C512B-9163-4E53-A220-62495428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CD8E679-B83F-47FA-B4CD-811DCF3B74D8}" type="datetimeFigureOut">
              <a:rPr lang="en-US" smtClean="0"/>
              <a:pPr/>
              <a:t>4/12/2026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2CA4E0-F797-465F-B4F4-542BEBB32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#WUSS2025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9F69B-A672-4C02-A0AC-DD591C9E9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5BDBAE7-DEC2-4A31-A56F-50B55DC25E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287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F328D3-B641-4A33-989C-A923AFA39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68D5C4-E502-4C48-AF63-23683096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A3077-5BC0-423C-86A6-9892373F7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843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9D4EC-54A1-474A-A81D-31719DA72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71F0B-4BA4-45F7-BF55-471A9124B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396AFB-738E-4E28-8597-EBC2263B4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0DF78E-CEEF-47FE-8586-ADA5B9DEE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851E3-663E-4F9A-89AE-AC360F31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BD7241-8812-40D6-9D7B-0F19F2017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930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930F-D06C-407B-A61C-7F899913E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D4B1FA-15AC-4C39-A6ED-344B989322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BAB7A-427E-43C6-9457-AEDC112C2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40114A-1D1A-4A1B-9EF8-D5237C01F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8E679-B83F-47FA-B4CD-811DCF3B74D8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D30D30-6390-4FBF-8072-52866EA26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B4341-6FD2-4F5F-8FA4-255B8BD08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DBAE7-DEC2-4A31-A56F-50B55DC25E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37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12000">
              <a:schemeClr val="accent1">
                <a:lumMod val="5000"/>
                <a:lumOff val="95000"/>
              </a:schemeClr>
            </a:gs>
            <a:gs pos="43000">
              <a:srgbClr val="636E85"/>
            </a:gs>
            <a:gs pos="68000">
              <a:srgbClr val="2B2E74"/>
            </a:gs>
            <a:gs pos="100000">
              <a:srgbClr val="13181E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C6631B6-CE83-400C-973B-9A157AD22792}"/>
              </a:ext>
            </a:extLst>
          </p:cNvPr>
          <p:cNvSpPr/>
          <p:nvPr userDrawn="1"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E4D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0C16A4-2D51-4A31-8DDC-65DDC4B408F4}"/>
              </a:ext>
            </a:extLst>
          </p:cNvPr>
          <p:cNvSpPr/>
          <p:nvPr userDrawn="1"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3" name="Picture 2" descr="A close up of a poster&#10;&#10;AI-generated content may be incorrect.">
            <a:extLst>
              <a:ext uri="{FF2B5EF4-FFF2-40B4-BE49-F238E27FC236}">
                <a16:creationId xmlns:a16="http://schemas.microsoft.com/office/drawing/2014/main" id="{B9BC8CED-4246-FE5E-2D4D-2E1BF7AD1B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" y="4807527"/>
            <a:ext cx="12218688" cy="2068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0BB3F53-FCAC-E4DF-6BEA-2E7E342198D6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0" y="6292556"/>
            <a:ext cx="12192000" cy="56544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1A29F-1894-4012-82B1-127189641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B82D25-4385-477F-9C1C-889A175A70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1E490-810B-40A9-AEDB-6080D9EDA8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8CD8E679-B83F-47FA-B4CD-811DCF3B74D8}" type="datetimeFigureOut">
              <a:rPr lang="en-US" smtClean="0"/>
              <a:pPr/>
              <a:t>4/12/2026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47FA4-6562-4374-B027-A649303277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3542E-53A8-4760-8140-924D08A9DD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50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5BDBAE7-DEC2-4A31-A56F-50B55DC25E58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10" descr="A blue square with white border and text&#10;&#10;AI-generated content may be incorrect.">
            <a:extLst>
              <a:ext uri="{FF2B5EF4-FFF2-40B4-BE49-F238E27FC236}">
                <a16:creationId xmlns:a16="http://schemas.microsoft.com/office/drawing/2014/main" id="{5213C2DC-2290-788D-3154-972880E19C1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3272" y="0"/>
            <a:ext cx="1717964" cy="171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194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E24293-A2D8-4584-B89E-46B12814A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Contact Information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DF721-4E9F-4647-9D5D-3B56F6093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53686" y="1825625"/>
            <a:ext cx="560011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8" name="Picture 7" descr="A logo for a software company&#10;&#10;AI-generated content may be incorrect.">
            <a:extLst>
              <a:ext uri="{FF2B5EF4-FFF2-40B4-BE49-F238E27FC236}">
                <a16:creationId xmlns:a16="http://schemas.microsoft.com/office/drawing/2014/main" id="{E2B099DD-CC7A-BA0A-2F48-0CD69D5CBE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05920"/>
            <a:ext cx="3809524" cy="38095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5F9962A-7B9E-2652-ABCA-E2F2E658151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292556"/>
            <a:ext cx="12192000" cy="56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49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400" b="1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A30345D-CFD0-404E-BE9B-6A837FB250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4646D2A-B0EC-4020-8E53-5FEDC39670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4716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6695418-7C21-476E-8623-6DD5EEAC7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60B822-38AD-471A-8660-DA995247D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948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3C6862A-04B1-497B-9D75-A70167389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Information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E34A520-715A-487B-8221-5B425DFD2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200"/>
              </a:spcAft>
            </a:pPr>
            <a:endParaRPr lang="en-US" dirty="0"/>
          </a:p>
          <a:p>
            <a:pPr>
              <a:spcAft>
                <a:spcPts val="1200"/>
              </a:spcAft>
            </a:pPr>
            <a:r>
              <a:rPr lang="en-US" dirty="0"/>
              <a:t>Name:</a:t>
            </a:r>
          </a:p>
          <a:p>
            <a:pPr>
              <a:spcAft>
                <a:spcPts val="1200"/>
              </a:spcAft>
            </a:pPr>
            <a:r>
              <a:rPr lang="en-US" dirty="0"/>
              <a:t>Company:</a:t>
            </a:r>
          </a:p>
          <a:p>
            <a:pPr>
              <a:spcAft>
                <a:spcPts val="1200"/>
              </a:spcAft>
            </a:pPr>
            <a:r>
              <a:rPr lang="en-US" dirty="0"/>
              <a:t>City/State:</a:t>
            </a:r>
          </a:p>
          <a:p>
            <a:pPr>
              <a:spcAft>
                <a:spcPts val="1200"/>
              </a:spcAft>
            </a:pPr>
            <a:r>
              <a:rPr lang="en-US" dirty="0"/>
              <a:t>Phone:</a:t>
            </a:r>
          </a:p>
          <a:p>
            <a:pPr>
              <a:spcAft>
                <a:spcPts val="1200"/>
              </a:spcAft>
            </a:pPr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91650117"/>
      </p:ext>
    </p:extLst>
  </p:cSld>
  <p:clrMapOvr>
    <a:masterClrMapping/>
  </p:clrMapOvr>
</p:sld>
</file>

<file path=ppt/theme/theme1.xml><?xml version="1.0" encoding="utf-8"?>
<a:theme xmlns:a="http://schemas.openxmlformats.org/drawingml/2006/main" name="WUSS2018 Titl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16D317A-A2A0-4DB6-83D6-865E9CDF4947}" vid="{9D686B2D-1CD4-41B6-B262-C8F5A21EC98A}"/>
    </a:ext>
  </a:extLst>
</a:theme>
</file>

<file path=ppt/theme/theme2.xml><?xml version="1.0" encoding="utf-8"?>
<a:theme xmlns:a="http://schemas.openxmlformats.org/drawingml/2006/main" name="WUSS2018 Conte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16D317A-A2A0-4DB6-83D6-865E9CDF4947}" vid="{71DF45CB-3AEE-4D43-85BF-6E5433B8BD24}"/>
    </a:ext>
  </a:extLst>
</a:theme>
</file>

<file path=ppt/theme/theme3.xml><?xml version="1.0" encoding="utf-8"?>
<a:theme xmlns:a="http://schemas.openxmlformats.org/drawingml/2006/main" name="WUSS2018 Contac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16D317A-A2A0-4DB6-83D6-865E9CDF4947}" vid="{977E60BA-D8E8-456E-83AC-E88748E22479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 Template</Template>
  <TotalTime>1394</TotalTime>
  <Words>14</Words>
  <Application>Microsoft Office PowerPoint</Application>
  <PresentationFormat>Widescreen</PresentationFormat>
  <Paragraphs>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Verdana</vt:lpstr>
      <vt:lpstr>Arial</vt:lpstr>
      <vt:lpstr>Calibri</vt:lpstr>
      <vt:lpstr>WUSS2018 Title</vt:lpstr>
      <vt:lpstr>WUSS2018 Content</vt:lpstr>
      <vt:lpstr>WUSS2018 Contact</vt:lpstr>
      <vt:lpstr>PowerPoint Presentation</vt:lpstr>
      <vt:lpstr>PowerPoint Presentation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Nina Worden</dc:creator>
  <cp:lastModifiedBy>Slaughter, Matthew T</cp:lastModifiedBy>
  <cp:revision>18</cp:revision>
  <dcterms:created xsi:type="dcterms:W3CDTF">2018-01-18T01:40:40Z</dcterms:created>
  <dcterms:modified xsi:type="dcterms:W3CDTF">2026-04-13T05:46:23Z</dcterms:modified>
</cp:coreProperties>
</file>